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0"/>
  </p:notesMasterIdLst>
  <p:sldIdLst>
    <p:sldId id="292" r:id="rId2"/>
    <p:sldId id="515" r:id="rId3"/>
    <p:sldId id="530" r:id="rId4"/>
    <p:sldId id="531" r:id="rId5"/>
    <p:sldId id="516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434" autoAdjust="0"/>
  </p:normalViewPr>
  <p:slideViewPr>
    <p:cSldViewPr snapToGrid="0" showGuides="1">
      <p:cViewPr varScale="1">
        <p:scale>
          <a:sx n="64" d="100"/>
          <a:sy n="64" d="100"/>
        </p:scale>
        <p:origin x="48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05/12/2021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12/5/2021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18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0891C2-34D9-4285-AD65-53BF134A1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39277" r="5514" b="5334"/>
          <a:stretch/>
        </p:blipFill>
        <p:spPr>
          <a:xfrm>
            <a:off x="0" y="92681"/>
            <a:ext cx="12192000" cy="6765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5C5278-2DDE-4F13-8EA4-587F8EE11392}"/>
              </a:ext>
            </a:extLst>
          </p:cNvPr>
          <p:cNvSpPr txBox="1"/>
          <p:nvPr/>
        </p:nvSpPr>
        <p:spPr>
          <a:xfrm>
            <a:off x="5936343" y="393578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AD9574-ECBB-494D-B88B-70F60C4931E7}"/>
              </a:ext>
            </a:extLst>
          </p:cNvPr>
          <p:cNvSpPr txBox="1"/>
          <p:nvPr/>
        </p:nvSpPr>
        <p:spPr>
          <a:xfrm>
            <a:off x="5762171" y="434218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B2ECE1-2A5C-4743-B1CF-1DE73763C28C}"/>
              </a:ext>
            </a:extLst>
          </p:cNvPr>
          <p:cNvSpPr txBox="1"/>
          <p:nvPr/>
        </p:nvSpPr>
        <p:spPr>
          <a:xfrm>
            <a:off x="3323771" y="507687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C4D442-4041-4A7B-BE90-F2B8405D6DEB}"/>
              </a:ext>
            </a:extLst>
          </p:cNvPr>
          <p:cNvSpPr txBox="1"/>
          <p:nvPr/>
        </p:nvSpPr>
        <p:spPr>
          <a:xfrm>
            <a:off x="3802743" y="633165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0378B3-3BD3-4098-917B-44DC1C8F4DEE}"/>
              </a:ext>
            </a:extLst>
          </p:cNvPr>
          <p:cNvSpPr txBox="1"/>
          <p:nvPr/>
        </p:nvSpPr>
        <p:spPr>
          <a:xfrm>
            <a:off x="4644572" y="627637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41C2CF-2A2D-4C76-8C22-96C304C4AD12}"/>
              </a:ext>
            </a:extLst>
          </p:cNvPr>
          <p:cNvSpPr txBox="1"/>
          <p:nvPr/>
        </p:nvSpPr>
        <p:spPr>
          <a:xfrm>
            <a:off x="5312228" y="625006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467B84-EC48-4370-AE01-34A9D0981D83}"/>
              </a:ext>
            </a:extLst>
          </p:cNvPr>
          <p:cNvSpPr txBox="1"/>
          <p:nvPr/>
        </p:nvSpPr>
        <p:spPr>
          <a:xfrm>
            <a:off x="6096000" y="625006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EC063C-C294-41BB-BB82-6B7DC0609BE4}"/>
              </a:ext>
            </a:extLst>
          </p:cNvPr>
          <p:cNvSpPr txBox="1"/>
          <p:nvPr/>
        </p:nvSpPr>
        <p:spPr>
          <a:xfrm>
            <a:off x="6930572" y="625006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282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9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5F7493-5E18-482C-A363-13677042D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5926" r="4507" b="56825"/>
          <a:stretch/>
        </p:blipFill>
        <p:spPr>
          <a:xfrm>
            <a:off x="885371" y="0"/>
            <a:ext cx="11215173" cy="669108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2CC9995-973A-49E7-A95E-DB4A986ED136}"/>
              </a:ext>
            </a:extLst>
          </p:cNvPr>
          <p:cNvCxnSpPr/>
          <p:nvPr/>
        </p:nvCxnSpPr>
        <p:spPr>
          <a:xfrm>
            <a:off x="5254171" y="3106057"/>
            <a:ext cx="3425372" cy="2728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C7D8970-CF0B-4976-A0CC-B5C458A24ED0}"/>
              </a:ext>
            </a:extLst>
          </p:cNvPr>
          <p:cNvCxnSpPr>
            <a:cxnSpLocks/>
          </p:cNvCxnSpPr>
          <p:nvPr/>
        </p:nvCxnSpPr>
        <p:spPr>
          <a:xfrm flipH="1">
            <a:off x="3817257" y="3004457"/>
            <a:ext cx="3585029" cy="2830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96CCF81-C27F-4C2C-8C70-1563CDE40359}"/>
              </a:ext>
            </a:extLst>
          </p:cNvPr>
          <p:cNvCxnSpPr>
            <a:cxnSpLocks/>
          </p:cNvCxnSpPr>
          <p:nvPr/>
        </p:nvCxnSpPr>
        <p:spPr>
          <a:xfrm flipH="1">
            <a:off x="6676571" y="3614057"/>
            <a:ext cx="3004459" cy="232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5F7493-5E18-482C-A363-13677042D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44304" r="2417" b="25234"/>
          <a:stretch/>
        </p:blipFill>
        <p:spPr>
          <a:xfrm>
            <a:off x="488413" y="693057"/>
            <a:ext cx="11215173" cy="5471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585BFF-D07A-4E72-B12F-635D73A9FE41}"/>
              </a:ext>
            </a:extLst>
          </p:cNvPr>
          <p:cNvSpPr txBox="1"/>
          <p:nvPr/>
        </p:nvSpPr>
        <p:spPr>
          <a:xfrm>
            <a:off x="3106057" y="18421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98, 74, 43, 25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DBD5C4-5F76-4AA6-8A18-8D19C066566C}"/>
              </a:ext>
            </a:extLst>
          </p:cNvPr>
          <p:cNvSpPr txBox="1"/>
          <p:nvPr/>
        </p:nvSpPr>
        <p:spPr>
          <a:xfrm>
            <a:off x="4136572" y="45853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65C2F7-5BC0-4A70-B79C-01A75783D341}"/>
              </a:ext>
            </a:extLst>
          </p:cNvPr>
          <p:cNvSpPr txBox="1"/>
          <p:nvPr/>
        </p:nvSpPr>
        <p:spPr>
          <a:xfrm>
            <a:off x="4136572" y="536302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08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33FB93-73CE-4559-B886-C2844C7CB3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74002" r="7706" b="11939"/>
          <a:stretch/>
        </p:blipFill>
        <p:spPr>
          <a:xfrm>
            <a:off x="333829" y="1200351"/>
            <a:ext cx="10731130" cy="2525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585BFF-D07A-4E72-B12F-635D73A9FE41}"/>
              </a:ext>
            </a:extLst>
          </p:cNvPr>
          <p:cNvSpPr txBox="1"/>
          <p:nvPr/>
        </p:nvSpPr>
        <p:spPr>
          <a:xfrm>
            <a:off x="2835359" y="246309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00F287-9727-4CDE-B076-30046D85CA6A}"/>
              </a:ext>
            </a:extLst>
          </p:cNvPr>
          <p:cNvSpPr txBox="1"/>
          <p:nvPr/>
        </p:nvSpPr>
        <p:spPr>
          <a:xfrm>
            <a:off x="8844273" y="243008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0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F94690-BAF5-411C-B529-CC84CDFF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5713" r="4808" b="71006"/>
          <a:stretch/>
        </p:blipFill>
        <p:spPr>
          <a:xfrm>
            <a:off x="595085" y="551544"/>
            <a:ext cx="10790713" cy="4093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BA1C30-7A57-4EAB-AB00-B6A42B744929}"/>
              </a:ext>
            </a:extLst>
          </p:cNvPr>
          <p:cNvSpPr txBox="1"/>
          <p:nvPr/>
        </p:nvSpPr>
        <p:spPr>
          <a:xfrm>
            <a:off x="4383315" y="233644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580C35-B519-46CC-BDAF-E2DAA0EDB112}"/>
              </a:ext>
            </a:extLst>
          </p:cNvPr>
          <p:cNvSpPr txBox="1"/>
          <p:nvPr/>
        </p:nvSpPr>
        <p:spPr>
          <a:xfrm>
            <a:off x="4383315" y="31673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041C6C-79F0-464D-BF36-F5011485154C}"/>
              </a:ext>
            </a:extLst>
          </p:cNvPr>
          <p:cNvSpPr txBox="1"/>
          <p:nvPr/>
        </p:nvSpPr>
        <p:spPr>
          <a:xfrm>
            <a:off x="4383315" y="373672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21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F94690-BAF5-411C-B529-CC84CDFF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0395" r="4808" b="44426"/>
          <a:stretch/>
        </p:blipFill>
        <p:spPr>
          <a:xfrm>
            <a:off x="479300" y="579981"/>
            <a:ext cx="10790713" cy="44268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3022E1B-80FB-40D6-B89C-3F3B5664C8F6}"/>
              </a:ext>
            </a:extLst>
          </p:cNvPr>
          <p:cNvGrpSpPr/>
          <p:nvPr/>
        </p:nvGrpSpPr>
        <p:grpSpPr>
          <a:xfrm>
            <a:off x="1429987" y="2524375"/>
            <a:ext cx="1213353" cy="1241231"/>
            <a:chOff x="921987" y="1653518"/>
            <a:chExt cx="1213353" cy="12412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D78B08D-A4A6-4D4E-866C-067CD3A6A7AF}"/>
                </a:ext>
              </a:extLst>
            </p:cNvPr>
            <p:cNvSpPr txBox="1"/>
            <p:nvPr/>
          </p:nvSpPr>
          <p:spPr>
            <a:xfrm>
              <a:off x="1192921" y="1653518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38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1D552B3-B167-404D-9E24-57240CAB0C17}"/>
                </a:ext>
              </a:extLst>
            </p:cNvPr>
            <p:cNvSpPr txBox="1"/>
            <p:nvPr/>
          </p:nvSpPr>
          <p:spPr>
            <a:xfrm>
              <a:off x="921987" y="1936919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solidFill>
                    <a:srgbClr val="7030A0"/>
                  </a:solidFill>
                </a:rPr>
                <a:t>+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4552B8D-5CF9-480F-8A86-57C8815F1EB1}"/>
                </a:ext>
              </a:extLst>
            </p:cNvPr>
            <p:cNvSpPr txBox="1"/>
            <p:nvPr/>
          </p:nvSpPr>
          <p:spPr>
            <a:xfrm>
              <a:off x="1192921" y="2309974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56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8B91ACC6-401F-4B14-9280-5A6D84CBC328}"/>
                </a:ext>
              </a:extLst>
            </p:cNvPr>
            <p:cNvCxnSpPr/>
            <p:nvPr/>
          </p:nvCxnSpPr>
          <p:spPr>
            <a:xfrm>
              <a:off x="1207435" y="2849903"/>
              <a:ext cx="471209" cy="0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51AC9C-18C1-4267-AD70-D71CAFF9EE2A}"/>
              </a:ext>
            </a:extLst>
          </p:cNvPr>
          <p:cNvSpPr txBox="1"/>
          <p:nvPr/>
        </p:nvSpPr>
        <p:spPr>
          <a:xfrm>
            <a:off x="1962004" y="3793745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1FD835-2B4B-4116-93CB-27D0E197C48F}"/>
              </a:ext>
            </a:extLst>
          </p:cNvPr>
          <p:cNvSpPr txBox="1"/>
          <p:nvPr/>
        </p:nvSpPr>
        <p:spPr>
          <a:xfrm>
            <a:off x="1665591" y="3814535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</a:rPr>
              <a:t>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F8ED3C3-647F-45F0-9767-D528265A578F}"/>
              </a:ext>
            </a:extLst>
          </p:cNvPr>
          <p:cNvGrpSpPr/>
          <p:nvPr/>
        </p:nvGrpSpPr>
        <p:grpSpPr>
          <a:xfrm>
            <a:off x="3926444" y="2503585"/>
            <a:ext cx="1213353" cy="1241231"/>
            <a:chOff x="921987" y="1653518"/>
            <a:chExt cx="1213353" cy="12412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62AD275-8211-4133-94D6-A1133535BEFE}"/>
                </a:ext>
              </a:extLst>
            </p:cNvPr>
            <p:cNvSpPr txBox="1"/>
            <p:nvPr/>
          </p:nvSpPr>
          <p:spPr>
            <a:xfrm>
              <a:off x="1192921" y="1653518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49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D1B4907-B211-44BA-A28B-B2F0182320E3}"/>
                </a:ext>
              </a:extLst>
            </p:cNvPr>
            <p:cNvSpPr txBox="1"/>
            <p:nvPr/>
          </p:nvSpPr>
          <p:spPr>
            <a:xfrm>
              <a:off x="921987" y="1936919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solidFill>
                    <a:srgbClr val="7030A0"/>
                  </a:solidFill>
                </a:rPr>
                <a:t>+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139C956-5C5A-482F-AF00-82FCF750F01E}"/>
                </a:ext>
              </a:extLst>
            </p:cNvPr>
            <p:cNvSpPr txBox="1"/>
            <p:nvPr/>
          </p:nvSpPr>
          <p:spPr>
            <a:xfrm>
              <a:off x="1192921" y="2309974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  7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32977B3-653F-4D72-9CA3-94B5CA354E49}"/>
                </a:ext>
              </a:extLst>
            </p:cNvPr>
            <p:cNvCxnSpPr/>
            <p:nvPr/>
          </p:nvCxnSpPr>
          <p:spPr>
            <a:xfrm>
              <a:off x="1207435" y="2849903"/>
              <a:ext cx="471209" cy="0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26AE107-B1AB-4C10-9E2E-8C0CB6282E9C}"/>
              </a:ext>
            </a:extLst>
          </p:cNvPr>
          <p:cNvSpPr txBox="1"/>
          <p:nvPr/>
        </p:nvSpPr>
        <p:spPr>
          <a:xfrm>
            <a:off x="4458461" y="3772955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</a:rPr>
              <a:t>6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A34068-897F-46F9-A558-830138B18351}"/>
              </a:ext>
            </a:extLst>
          </p:cNvPr>
          <p:cNvSpPr txBox="1"/>
          <p:nvPr/>
        </p:nvSpPr>
        <p:spPr>
          <a:xfrm>
            <a:off x="4162048" y="3793745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</a:rPr>
              <a:t>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4A4F96A-E861-48CC-98A2-50F147CA14B2}"/>
              </a:ext>
            </a:extLst>
          </p:cNvPr>
          <p:cNvGrpSpPr/>
          <p:nvPr/>
        </p:nvGrpSpPr>
        <p:grpSpPr>
          <a:xfrm>
            <a:off x="6420088" y="2503585"/>
            <a:ext cx="1213353" cy="1241231"/>
            <a:chOff x="921987" y="1653518"/>
            <a:chExt cx="1213353" cy="12412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099CFDA-32B8-494A-81B0-EF1AF4AFD602}"/>
                </a:ext>
              </a:extLst>
            </p:cNvPr>
            <p:cNvSpPr txBox="1"/>
            <p:nvPr/>
          </p:nvSpPr>
          <p:spPr>
            <a:xfrm>
              <a:off x="1192921" y="1653518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92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459BA344-9B2C-4E89-A4A7-EBCD7E667EB7}"/>
                </a:ext>
              </a:extLst>
            </p:cNvPr>
            <p:cNvSpPr txBox="1"/>
            <p:nvPr/>
          </p:nvSpPr>
          <p:spPr>
            <a:xfrm>
              <a:off x="921987" y="1936919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solidFill>
                    <a:srgbClr val="7030A0"/>
                  </a:solidFill>
                </a:rPr>
                <a:t>-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2A42EC9-E6BD-4ED6-A8E7-A95A6B590ACC}"/>
                </a:ext>
              </a:extLst>
            </p:cNvPr>
            <p:cNvSpPr txBox="1"/>
            <p:nvPr/>
          </p:nvSpPr>
          <p:spPr>
            <a:xfrm>
              <a:off x="1192921" y="2309974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4</a:t>
              </a:r>
              <a:r>
                <a:rPr lang="en-US" sz="3200" kern="0" dirty="0">
                  <a:solidFill>
                    <a:srgbClr val="7030A0"/>
                  </a:solidFill>
                </a:rPr>
                <a:t>3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8023F81-B391-4587-86A1-A6804F3BECF6}"/>
                </a:ext>
              </a:extLst>
            </p:cNvPr>
            <p:cNvCxnSpPr/>
            <p:nvPr/>
          </p:nvCxnSpPr>
          <p:spPr>
            <a:xfrm>
              <a:off x="1207435" y="2849903"/>
              <a:ext cx="471209" cy="0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B62F34-F292-4416-A8CC-259E5C2E5017}"/>
              </a:ext>
            </a:extLst>
          </p:cNvPr>
          <p:cNvSpPr txBox="1"/>
          <p:nvPr/>
        </p:nvSpPr>
        <p:spPr>
          <a:xfrm>
            <a:off x="6964490" y="3772955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</a:rPr>
              <a:t>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0F07C7-7DDF-469B-99B8-3C4482E89C14}"/>
              </a:ext>
            </a:extLst>
          </p:cNvPr>
          <p:cNvSpPr txBox="1"/>
          <p:nvPr/>
        </p:nvSpPr>
        <p:spPr>
          <a:xfrm>
            <a:off x="6668077" y="3793745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7030A0"/>
                </a:solidFill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CA46458-A45C-419B-8ECE-B9A9FC6B3787}"/>
              </a:ext>
            </a:extLst>
          </p:cNvPr>
          <p:cNvGrpSpPr/>
          <p:nvPr/>
        </p:nvGrpSpPr>
        <p:grpSpPr>
          <a:xfrm>
            <a:off x="8824283" y="2531724"/>
            <a:ext cx="1213353" cy="1241231"/>
            <a:chOff x="921987" y="1653518"/>
            <a:chExt cx="1213353" cy="12412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65B378B-856D-4D2C-A07C-00C6E9F94CB2}"/>
                </a:ext>
              </a:extLst>
            </p:cNvPr>
            <p:cNvSpPr txBox="1"/>
            <p:nvPr/>
          </p:nvSpPr>
          <p:spPr>
            <a:xfrm>
              <a:off x="1192921" y="1653518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93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A96E8B2-66CB-4F94-8703-3A9A335DCFAE}"/>
                </a:ext>
              </a:extLst>
            </p:cNvPr>
            <p:cNvSpPr txBox="1"/>
            <p:nvPr/>
          </p:nvSpPr>
          <p:spPr>
            <a:xfrm>
              <a:off x="921987" y="1936919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0" dirty="0">
                  <a:solidFill>
                    <a:srgbClr val="7030A0"/>
                  </a:solidFill>
                </a:rPr>
                <a:t>-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2F04663-457C-44BA-ABB6-9E3BDC31422D}"/>
                </a:ext>
              </a:extLst>
            </p:cNvPr>
            <p:cNvSpPr txBox="1"/>
            <p:nvPr/>
          </p:nvSpPr>
          <p:spPr>
            <a:xfrm>
              <a:off x="1192921" y="2309974"/>
              <a:ext cx="9424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</a:rPr>
                <a:t>  4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0DF959E-A278-45F6-9362-2E9B222E3D13}"/>
                </a:ext>
              </a:extLst>
            </p:cNvPr>
            <p:cNvCxnSpPr/>
            <p:nvPr/>
          </p:nvCxnSpPr>
          <p:spPr>
            <a:xfrm>
              <a:off x="1207435" y="2849903"/>
              <a:ext cx="471209" cy="0"/>
            </a:xfrm>
            <a:prstGeom prst="line">
              <a:avLst/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FFF8D75-4E6A-4DA0-AE34-9061E4EC75AA}"/>
              </a:ext>
            </a:extLst>
          </p:cNvPr>
          <p:cNvSpPr txBox="1"/>
          <p:nvPr/>
        </p:nvSpPr>
        <p:spPr>
          <a:xfrm>
            <a:off x="9356300" y="3801094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</a:rPr>
              <a:t>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2E082DA-954C-4875-8BA2-35EBF8D15AD5}"/>
              </a:ext>
            </a:extLst>
          </p:cNvPr>
          <p:cNvSpPr txBox="1"/>
          <p:nvPr/>
        </p:nvSpPr>
        <p:spPr>
          <a:xfrm>
            <a:off x="9059887" y="3821884"/>
            <a:ext cx="27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7030A0"/>
                </a:solidFill>
              </a:rPr>
              <a:t>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42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  <p:bldP spid="28" grpId="0"/>
      <p:bldP spid="29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8F94690-BAF5-411C-B529-CC84CDFF2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57720" r="8917" b="7998"/>
          <a:stretch/>
        </p:blipFill>
        <p:spPr>
          <a:xfrm>
            <a:off x="479300" y="579981"/>
            <a:ext cx="10611487" cy="60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8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74A507-8AE9-4626-BE1C-A07DD4AD1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t="5371" r="3076" b="66111"/>
          <a:stretch/>
        </p:blipFill>
        <p:spPr>
          <a:xfrm>
            <a:off x="101600" y="317500"/>
            <a:ext cx="11243623" cy="509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895049-8FEC-4AC9-85B0-D865C1D42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81">
            <a:off x="3095937" y="2782138"/>
            <a:ext cx="80177" cy="907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FB95BB-CDF1-447E-B15A-F96DBA138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8239">
            <a:off x="2712175" y="3720481"/>
            <a:ext cx="220048" cy="38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8A896E-D470-41D5-BA1F-776488C33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81">
            <a:off x="8140335" y="2712288"/>
            <a:ext cx="80177" cy="907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5F47555-C5A0-41F5-9E6C-A90B7FEA1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8239">
            <a:off x="7868374" y="3650631"/>
            <a:ext cx="220048" cy="3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74A507-8AE9-4626-BE1C-A07DD4AD1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35311" r="4697" b="18071"/>
          <a:stretch/>
        </p:blipFill>
        <p:spPr>
          <a:xfrm>
            <a:off x="249084" y="1"/>
            <a:ext cx="1124362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E90D3F-507F-403A-A77F-A25B23D2F5BA}"/>
              </a:ext>
            </a:extLst>
          </p:cNvPr>
          <p:cNvSpPr txBox="1"/>
          <p:nvPr/>
        </p:nvSpPr>
        <p:spPr>
          <a:xfrm>
            <a:off x="1981200" y="469053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Bốn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chậu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sen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7C742-D897-40FE-AA84-49ED3029EF37}"/>
              </a:ext>
            </a:extLst>
          </p:cNvPr>
          <p:cNvSpPr txBox="1"/>
          <p:nvPr/>
        </p:nvSpPr>
        <p:spPr>
          <a:xfrm>
            <a:off x="3144509" y="539208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70 - 47= 23 (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chậu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36D607-C438-4A4A-BDFB-FCD1540209E7}"/>
              </a:ext>
            </a:extLst>
          </p:cNvPr>
          <p:cNvSpPr txBox="1"/>
          <p:nvPr/>
        </p:nvSpPr>
        <p:spPr>
          <a:xfrm>
            <a:off x="5703156" y="609102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23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chậu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sen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3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493D9C-919F-4204-B7E9-AE2EC36A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" b="71859"/>
          <a:stretch/>
        </p:blipFill>
        <p:spPr>
          <a:xfrm>
            <a:off x="368225" y="1241642"/>
            <a:ext cx="11455550" cy="4769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8780E8-1588-4F8B-8BA8-9CD6FFC42450}"/>
              </a:ext>
            </a:extLst>
          </p:cNvPr>
          <p:cNvSpPr txBox="1"/>
          <p:nvPr/>
        </p:nvSpPr>
        <p:spPr>
          <a:xfrm>
            <a:off x="2086628" y="3913732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AKB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4421437-9AC6-4B43-BBD6-808F6924F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5498" r="22996" b="87566"/>
          <a:stretch/>
        </p:blipFill>
        <p:spPr>
          <a:xfrm>
            <a:off x="2743200" y="165100"/>
            <a:ext cx="5727700" cy="107654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FAFD0B-1008-4E75-9283-5434423F73BA}"/>
              </a:ext>
            </a:extLst>
          </p:cNvPr>
          <p:cNvSpPr txBox="1"/>
          <p:nvPr/>
        </p:nvSpPr>
        <p:spPr>
          <a:xfrm>
            <a:off x="2099328" y="4536032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KEC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E3E9BE9-2E47-4A50-BADE-83A88391ADA1}"/>
              </a:ext>
            </a:extLst>
          </p:cNvPr>
          <p:cNvSpPr txBox="1"/>
          <p:nvPr/>
        </p:nvSpPr>
        <p:spPr>
          <a:xfrm>
            <a:off x="2099328" y="5158332"/>
            <a:ext cx="25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BED</a:t>
            </a:r>
          </a:p>
        </p:txBody>
      </p:sp>
    </p:spTree>
    <p:extLst>
      <p:ext uri="{BB962C8B-B14F-4D97-AF65-F5344CB8AC3E}">
        <p14:creationId xmlns:p14="http://schemas.microsoft.com/office/powerpoint/2010/main" val="41465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493D9C-919F-4204-B7E9-AE2EC36A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18" r="1888" b="42841"/>
          <a:stretch/>
        </p:blipFill>
        <p:spPr>
          <a:xfrm>
            <a:off x="368225" y="1241642"/>
            <a:ext cx="11455550" cy="4769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8780E8-1588-4F8B-8BA8-9CD6FFC42450}"/>
              </a:ext>
            </a:extLst>
          </p:cNvPr>
          <p:cNvSpPr txBox="1"/>
          <p:nvPr/>
        </p:nvSpPr>
        <p:spPr>
          <a:xfrm>
            <a:off x="4652028" y="3429000"/>
            <a:ext cx="740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4421437-9AC6-4B43-BBD6-808F6924F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5498" r="22996" b="87566"/>
          <a:stretch/>
        </p:blipFill>
        <p:spPr>
          <a:xfrm>
            <a:off x="2743200" y="165100"/>
            <a:ext cx="5727700" cy="1076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102E9E-5404-4065-86D4-C2F5BB0FCB3B}"/>
              </a:ext>
            </a:extLst>
          </p:cNvPr>
          <p:cNvSpPr txBox="1"/>
          <p:nvPr/>
        </p:nvSpPr>
        <p:spPr>
          <a:xfrm>
            <a:off x="5139064" y="4089400"/>
            <a:ext cx="740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8 dm + 16 dm + 4 dm = 28 dm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493D9C-919F-4204-B7E9-AE2EC36A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57326" r="-1024" b="8747"/>
          <a:stretch/>
        </p:blipFill>
        <p:spPr>
          <a:xfrm>
            <a:off x="368225" y="943192"/>
            <a:ext cx="11455550" cy="57497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4421437-9AC6-4B43-BBD6-808F6924F7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5498" r="22996" b="87566"/>
          <a:stretch/>
        </p:blipFill>
        <p:spPr>
          <a:xfrm>
            <a:off x="2743200" y="165100"/>
            <a:ext cx="5727700" cy="1076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102E9E-5404-4065-86D4-C2F5BB0FCB3B}"/>
              </a:ext>
            </a:extLst>
          </p:cNvPr>
          <p:cNvSpPr txBox="1"/>
          <p:nvPr/>
        </p:nvSpPr>
        <p:spPr>
          <a:xfrm>
            <a:off x="3481714" y="2298700"/>
            <a:ext cx="740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DA8CD8-7A75-454E-B3F9-E950907ECA75}"/>
              </a:ext>
            </a:extLst>
          </p:cNvPr>
          <p:cNvSpPr txBox="1"/>
          <p:nvPr/>
        </p:nvSpPr>
        <p:spPr>
          <a:xfrm>
            <a:off x="1820232" y="3076792"/>
            <a:ext cx="757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02EB159-57EB-4B7D-94A4-3A67B4D2302C}"/>
              </a:ext>
            </a:extLst>
          </p:cNvPr>
          <p:cNvSpPr txBox="1"/>
          <p:nvPr/>
        </p:nvSpPr>
        <p:spPr>
          <a:xfrm>
            <a:off x="1820232" y="4395460"/>
            <a:ext cx="757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3, 10, 17, 24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66947-2FE5-4B04-B4C6-E26A7EDF7FAB}"/>
              </a:ext>
            </a:extLst>
          </p:cNvPr>
          <p:cNvSpPr txBox="1"/>
          <p:nvPr/>
        </p:nvSpPr>
        <p:spPr>
          <a:xfrm>
            <a:off x="3308350" y="5949564"/>
            <a:ext cx="757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26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C22F788-034D-4822-BE4B-40C82336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" t="4514" r="6517" b="52430"/>
          <a:stretch/>
        </p:blipFill>
        <p:spPr>
          <a:xfrm>
            <a:off x="1352550" y="245989"/>
            <a:ext cx="9105900" cy="647437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D4B6832-DA8A-4F12-A5AF-E06361BF4DD3}"/>
              </a:ext>
            </a:extLst>
          </p:cNvPr>
          <p:cNvCxnSpPr/>
          <p:nvPr/>
        </p:nvCxnSpPr>
        <p:spPr>
          <a:xfrm flipV="1">
            <a:off x="3581400" y="2133600"/>
            <a:ext cx="1885950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D7BD50F0-A2B5-4882-8C0E-91F0E8D4D920}"/>
              </a:ext>
            </a:extLst>
          </p:cNvPr>
          <p:cNvCxnSpPr>
            <a:cxnSpLocks/>
          </p:cNvCxnSpPr>
          <p:nvPr/>
        </p:nvCxnSpPr>
        <p:spPr>
          <a:xfrm flipV="1">
            <a:off x="8572500" y="2133600"/>
            <a:ext cx="133350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BC7B4E9-5F63-455A-9852-506F1300C4B5}"/>
              </a:ext>
            </a:extLst>
          </p:cNvPr>
          <p:cNvCxnSpPr>
            <a:cxnSpLocks/>
          </p:cNvCxnSpPr>
          <p:nvPr/>
        </p:nvCxnSpPr>
        <p:spPr>
          <a:xfrm flipH="1" flipV="1">
            <a:off x="6229350" y="4648200"/>
            <a:ext cx="2476500" cy="1074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E9AFAF85-2211-4DD8-81F0-1D9247CC4443}"/>
              </a:ext>
            </a:extLst>
          </p:cNvPr>
          <p:cNvCxnSpPr>
            <a:cxnSpLocks/>
          </p:cNvCxnSpPr>
          <p:nvPr/>
        </p:nvCxnSpPr>
        <p:spPr>
          <a:xfrm flipV="1">
            <a:off x="5905500" y="4514850"/>
            <a:ext cx="1924050" cy="1338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3C201235-9B31-481E-8817-B32667D61814}"/>
              </a:ext>
            </a:extLst>
          </p:cNvPr>
          <p:cNvCxnSpPr>
            <a:cxnSpLocks/>
          </p:cNvCxnSpPr>
          <p:nvPr/>
        </p:nvCxnSpPr>
        <p:spPr>
          <a:xfrm flipV="1">
            <a:off x="2552700" y="4648200"/>
            <a:ext cx="723900" cy="10741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C22F788-034D-4822-BE4B-40C82336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46856" r="7800" b="9172"/>
          <a:stretch/>
        </p:blipFill>
        <p:spPr>
          <a:xfrm>
            <a:off x="1333500" y="0"/>
            <a:ext cx="9525000" cy="6612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FDD84E-5ECD-4467-98BE-92D4D4B675A6}"/>
              </a:ext>
            </a:extLst>
          </p:cNvPr>
          <p:cNvSpPr txBox="1"/>
          <p:nvPr/>
        </p:nvSpPr>
        <p:spPr>
          <a:xfrm>
            <a:off x="2628900" y="422153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Thùng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gỗ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D1153-A845-47E9-8AB7-68D7DD5096C0}"/>
              </a:ext>
            </a:extLst>
          </p:cNvPr>
          <p:cNvSpPr txBox="1"/>
          <p:nvPr/>
        </p:nvSpPr>
        <p:spPr>
          <a:xfrm>
            <a:off x="3792209" y="473402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8 + 25= 33 (l)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BC8E1F-108C-4FCE-A59F-F387BB45B578}"/>
              </a:ext>
            </a:extLst>
          </p:cNvPr>
          <p:cNvSpPr txBox="1"/>
          <p:nvPr/>
        </p:nvSpPr>
        <p:spPr>
          <a:xfrm>
            <a:off x="6076018" y="523803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33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lít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C528E6-59F7-40FB-A5FA-AAEE07EA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4445" r="4526" b="40833"/>
          <a:stretch/>
        </p:blipFill>
        <p:spPr>
          <a:xfrm>
            <a:off x="2234242" y="0"/>
            <a:ext cx="7723516" cy="6762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AC5C36-CAED-49C2-B72B-FEEF538B2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7451">
            <a:off x="3243739" y="5945342"/>
            <a:ext cx="89219" cy="350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280BA3-E54B-4D6E-9214-EC52B552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7660">
            <a:off x="5034440" y="5777699"/>
            <a:ext cx="89219" cy="350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783FC5C-E3BD-455C-8672-E54D1E148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900">
            <a:off x="7014902" y="5707138"/>
            <a:ext cx="89219" cy="350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38660D-2980-486D-8ADA-28E54DBCC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8822">
            <a:off x="8866125" y="5872017"/>
            <a:ext cx="89219" cy="3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C528E6-59F7-40FB-A5FA-AAEE07EA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59170" r="8305" b="10658"/>
          <a:stretch/>
        </p:blipFill>
        <p:spPr>
          <a:xfrm>
            <a:off x="104775" y="615901"/>
            <a:ext cx="11982450" cy="6242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18F019-5E5B-476B-90C5-EE551A842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21711" r="61081" b="74127"/>
          <a:stretch/>
        </p:blipFill>
        <p:spPr>
          <a:xfrm>
            <a:off x="4138689" y="863551"/>
            <a:ext cx="3914622" cy="927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63BBDF-F31C-4D21-BFC0-52AFFA96936E}"/>
              </a:ext>
            </a:extLst>
          </p:cNvPr>
          <p:cNvSpPr txBox="1"/>
          <p:nvPr/>
        </p:nvSpPr>
        <p:spPr>
          <a:xfrm>
            <a:off x="2828709" y="6242099"/>
            <a:ext cx="75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1AA769-52C2-43EB-A60E-F7ED518175C0}"/>
              </a:ext>
            </a:extLst>
          </p:cNvPr>
          <p:cNvSpPr txBox="1"/>
          <p:nvPr/>
        </p:nvSpPr>
        <p:spPr>
          <a:xfrm>
            <a:off x="8848509" y="6242099"/>
            <a:ext cx="75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9601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0891C2-34D9-4285-AD65-53BF134A1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6666" r="6503" b="59445"/>
          <a:stretch/>
        </p:blipFill>
        <p:spPr>
          <a:xfrm>
            <a:off x="0" y="92681"/>
            <a:ext cx="11711112" cy="6350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5C5278-2DDE-4F13-8EA4-587F8EE11392}"/>
              </a:ext>
            </a:extLst>
          </p:cNvPr>
          <p:cNvSpPr txBox="1"/>
          <p:nvPr/>
        </p:nvSpPr>
        <p:spPr>
          <a:xfrm>
            <a:off x="2133600" y="363098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Chuyến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tàu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khách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97705-53B2-4BFA-9B0B-ABAA41658511}"/>
              </a:ext>
            </a:extLst>
          </p:cNvPr>
          <p:cNvSpPr txBox="1"/>
          <p:nvPr/>
        </p:nvSpPr>
        <p:spPr>
          <a:xfrm>
            <a:off x="3296909" y="43325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96 - 27= 69 (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khách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720938-AC2F-469D-8FDF-8C40F96A39B5}"/>
              </a:ext>
            </a:extLst>
          </p:cNvPr>
          <p:cNvSpPr txBox="1"/>
          <p:nvPr/>
        </p:nvSpPr>
        <p:spPr>
          <a:xfrm>
            <a:off x="5855556" y="503148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69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khách</a:t>
            </a:r>
            <a:endParaRPr lang="en-US" sz="28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157</Words>
  <Application>Microsoft Office PowerPoint</Application>
  <PresentationFormat>Widescreen</PresentationFormat>
  <Paragraphs>58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HP001</vt:lpstr>
      <vt:lpstr>ITC Avant Garde Std Bk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TUAN NGUYEN</cp:lastModifiedBy>
  <cp:revision>348</cp:revision>
  <dcterms:created xsi:type="dcterms:W3CDTF">2021-01-08T03:00:40Z</dcterms:created>
  <dcterms:modified xsi:type="dcterms:W3CDTF">2021-12-05T07:31:47Z</dcterms:modified>
</cp:coreProperties>
</file>